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3" d="100"/>
          <a:sy n="63" d="100"/>
        </p:scale>
        <p:origin x="118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Kshitij</a:t>
            </a:r>
            <a:r>
              <a:rPr lang="en-US" dirty="0">
                <a:solidFill>
                  <a:schemeClr val="bg2"/>
                </a:solidFill>
                <a:latin typeface="Abadi"/>
                <a:ea typeface="SF Pro" pitchFamily="2" charset="0"/>
                <a:cs typeface="SF Pro" pitchFamily="2" charset="0"/>
              </a:rPr>
              <a:t> </a:t>
            </a:r>
            <a:r>
              <a:rPr lang="en-US" dirty="0" smtClean="0">
                <a:solidFill>
                  <a:schemeClr val="bg2"/>
                </a:solidFill>
                <a:latin typeface="Abadi"/>
                <a:ea typeface="SF Pro" pitchFamily="2" charset="0"/>
                <a:cs typeface="SF Pro" pitchFamily="2" charset="0"/>
              </a:rPr>
              <a:t>Maurya</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18-01-2024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marL="0" indent="0">
              <a:buNone/>
            </a:pPr>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latin typeface="Abadi"/>
              </a:rPr>
              <a:t>The names of unique launch sites in the space mission.</a:t>
            </a:r>
          </a:p>
          <a:p>
            <a:pPr lvl="1">
              <a:lnSpc>
                <a:spcPct val="100000"/>
              </a:lnSpc>
              <a:spcBef>
                <a:spcPts val="1400"/>
              </a:spcBef>
              <a:buFontTx/>
              <a:buChar char="-"/>
            </a:pPr>
            <a:r>
              <a:rPr lang="en-US" sz="1700" dirty="0">
                <a:latin typeface="Abadi"/>
              </a:rPr>
              <a:t>The total payload mass carried by boosters launched by NASA (CRS)</a:t>
            </a:r>
          </a:p>
          <a:p>
            <a:pPr lvl="1">
              <a:lnSpc>
                <a:spcPct val="100000"/>
              </a:lnSpc>
              <a:spcBef>
                <a:spcPts val="1400"/>
              </a:spcBef>
              <a:buFontTx/>
              <a:buChar char="-"/>
            </a:pPr>
            <a:r>
              <a:rPr lang="en-US" sz="1700" dirty="0">
                <a:latin typeface="Abadi"/>
              </a:rPr>
              <a:t>The average payload mass carried by booster version F9 v1.1</a:t>
            </a:r>
          </a:p>
          <a:p>
            <a:pPr lvl="1">
              <a:lnSpc>
                <a:spcPct val="100000"/>
              </a:lnSpc>
              <a:spcBef>
                <a:spcPts val="1400"/>
              </a:spcBef>
              <a:buFontTx/>
              <a:buChar char="-"/>
            </a:pPr>
            <a:r>
              <a:rPr lang="en-US" sz="1700" dirty="0">
                <a:latin typeface="Abadi"/>
              </a:rPr>
              <a:t>The total number of successful and failure mission outcomes</a:t>
            </a:r>
          </a:p>
          <a:p>
            <a:pPr lvl="1">
              <a:lnSpc>
                <a:spcPct val="100000"/>
              </a:lnSpc>
              <a:spcBef>
                <a:spcPts val="1400"/>
              </a:spcBef>
              <a:buFontTx/>
              <a:buChar char="-"/>
            </a:pPr>
            <a:r>
              <a:rPr lang="en-US" sz="1700" dirty="0">
                <a:latin typeface="Abadi"/>
              </a:rPr>
              <a:t>The failed landing outcomes in drone ship, their booster version and launch site names</a:t>
            </a:r>
            <a:r>
              <a:rPr lang="en-US" sz="1700" dirty="0" smtClean="0">
                <a:latin typeface="Abadi"/>
              </a:rPr>
              <a:t>.</a:t>
            </a:r>
            <a:endParaRPr lang="en-US" sz="2200" dirty="0">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latin typeface="Abadi" panose="020B0604020104020204" pitchFamily="34" charset="0"/>
              </a:rPr>
              <a:t>Are launch sites near railways, highways and coastlines.</a:t>
            </a:r>
          </a:p>
          <a:p>
            <a:pPr lvl="1">
              <a:lnSpc>
                <a:spcPct val="100000"/>
              </a:lnSpc>
              <a:spcBef>
                <a:spcPts val="1400"/>
              </a:spcBef>
              <a:buFontTx/>
              <a:buChar char="-"/>
            </a:pPr>
            <a:r>
              <a:rPr lang="en-US" sz="1800" dirty="0">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smtClean="0">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schemas.microsoft.com/office/infopath/2007/PartnerControls"/>
    <ds:schemaRef ds:uri="155be751-a274-42e8-93fb-f39d3b9bccc8"/>
    <ds:schemaRef ds:uri="http://purl.org/dc/term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f80a141d-92ca-4d3d-9308-f7e7b1d44ce8"/>
    <ds:schemaRef ds:uri="http://www.w3.org/XML/1998/namespace"/>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1321</TotalTime>
  <Words>1524</Words>
  <Application>Microsoft Office PowerPoint</Application>
  <PresentationFormat>Widescreen</PresentationFormat>
  <Paragraphs>195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Kshitij Maurya</dc:creator>
  <cp:lastModifiedBy>Kshitij Maurya</cp:lastModifiedBy>
  <cp:revision>200</cp:revision>
  <dcterms:created xsi:type="dcterms:W3CDTF">2021-04-29T18:58:34Z</dcterms:created>
  <dcterms:modified xsi:type="dcterms:W3CDTF">2024-01-18T08:19:38Z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